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7"/>
  </p:notesMasterIdLst>
  <p:sldIdLst>
    <p:sldId id="256" r:id="rId2"/>
    <p:sldId id="257" r:id="rId3"/>
    <p:sldId id="25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297" r:id="rId22"/>
    <p:sldId id="260" r:id="rId23"/>
    <p:sldId id="298" r:id="rId24"/>
    <p:sldId id="261" r:id="rId25"/>
    <p:sldId id="266" r:id="rId26"/>
  </p:sldIdLst>
  <p:sldSz cx="9144000" cy="5143500" type="screen16x9"/>
  <p:notesSz cx="6858000" cy="9144000"/>
  <p:embeddedFontLst>
    <p:embeddedFont>
      <p:font typeface="Raleway" panose="020B060402020202020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Barlow Light" panose="020B0604020202020204" charset="0"/>
      <p:regular r:id="rId36"/>
      <p:bold r:id="rId37"/>
      <p:italic r:id="rId38"/>
      <p:boldItalic r:id="rId39"/>
    </p:embeddedFont>
    <p:embeddedFont>
      <p:font typeface="Raleway Thin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F8F2081-7A6E-46DB-9B10-25AC8490DEA4}" v="54" dt="2022-12-13T12:30:27.107"/>
  </p1510:revLst>
</p1510:revInfo>
</file>

<file path=ppt/tableStyles.xml><?xml version="1.0" encoding="utf-8"?>
<a:tblStyleLst xmlns:a="http://schemas.openxmlformats.org/drawingml/2006/main" def="{11E2214B-EEA6-4F0E-851E-DA328E0D34B4}">
  <a:tblStyle styleId="{11E2214B-EEA6-4F0E-851E-DA328E0D34B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E44D3EF-30E0-43DB-A017-93B0B98886E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0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ableStyles" Target="tableStyles.xml"/><Relationship Id="rId76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77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 gningue" userId="41bd2cf9958201b0" providerId="Windows Live" clId="Web-{4F8F2081-7A6E-46DB-9B10-25AC8490DEA4}"/>
    <pc:docChg chg="modSld">
      <pc:chgData name="mar gningue" userId="41bd2cf9958201b0" providerId="Windows Live" clId="Web-{4F8F2081-7A6E-46DB-9B10-25AC8490DEA4}" dt="2022-12-13T12:30:27.107" v="52" actId="20577"/>
      <pc:docMkLst>
        <pc:docMk/>
      </pc:docMkLst>
      <pc:sldChg chg="modSp">
        <pc:chgData name="mar gningue" userId="41bd2cf9958201b0" providerId="Windows Live" clId="Web-{4F8F2081-7A6E-46DB-9B10-25AC8490DEA4}" dt="2022-12-13T12:30:27.107" v="52" actId="20577"/>
        <pc:sldMkLst>
          <pc:docMk/>
          <pc:sldMk cId="0" sldId="256"/>
        </pc:sldMkLst>
        <pc:spChg chg="mod">
          <ac:chgData name="mar gningue" userId="41bd2cf9958201b0" providerId="Windows Live" clId="Web-{4F8F2081-7A6E-46DB-9B10-25AC8490DEA4}" dt="2022-12-13T12:30:27.107" v="52" actId="20577"/>
          <ac:spMkLst>
            <pc:docMk/>
            <pc:sldMk cId="0" sldId="256"/>
            <ac:spMk id="338" creationId="{00000000-0000-0000-0000-000000000000}"/>
          </ac:spMkLst>
        </pc:spChg>
        <pc:grpChg chg="mod">
          <ac:chgData name="mar gningue" userId="41bd2cf9958201b0" providerId="Windows Live" clId="Web-{4F8F2081-7A6E-46DB-9B10-25AC8490DEA4}" dt="2022-12-13T12:29:30.043" v="48" actId="14100"/>
          <ac:grpSpMkLst>
            <pc:docMk/>
            <pc:sldMk cId="0" sldId="256"/>
            <ac:grpSpMk id="63" creationId="{00000000-0000-0000-0000-000000000000}"/>
          </ac:grpSpMkLst>
        </pc:grpChg>
      </pc:sldChg>
      <pc:sldChg chg="delSp">
        <pc:chgData name="mar gningue" userId="41bd2cf9958201b0" providerId="Windows Live" clId="Web-{4F8F2081-7A6E-46DB-9B10-25AC8490DEA4}" dt="2022-12-13T12:27:01.508" v="37"/>
        <pc:sldMkLst>
          <pc:docMk/>
          <pc:sldMk cId="0" sldId="258"/>
        </pc:sldMkLst>
        <pc:grpChg chg="del">
          <ac:chgData name="mar gningue" userId="41bd2cf9958201b0" providerId="Windows Live" clId="Web-{4F8F2081-7A6E-46DB-9B10-25AC8490DEA4}" dt="2022-12-13T12:27:01.508" v="37"/>
          <ac:grpSpMkLst>
            <pc:docMk/>
            <pc:sldMk cId="0" sldId="258"/>
            <ac:grpSpMk id="383" creationId="{00000000-0000-0000-0000-000000000000}"/>
          </ac:grpSpMkLst>
        </pc:grpChg>
        <pc:picChg chg="del">
          <ac:chgData name="mar gningue" userId="41bd2cf9958201b0" providerId="Windows Live" clId="Web-{4F8F2081-7A6E-46DB-9B10-25AC8490DEA4}" dt="2022-12-13T12:26:57.805" v="36"/>
          <ac:picMkLst>
            <pc:docMk/>
            <pc:sldMk cId="0" sldId="258"/>
            <ac:picMk id="382" creationId="{00000000-0000-0000-0000-000000000000}"/>
          </ac:picMkLst>
        </pc:picChg>
      </pc:sldChg>
    </pc:docChg>
  </pc:docChgLst>
  <pc:docChgLst>
    <pc:chgData clId="Web-{4F8F2081-7A6E-46DB-9B10-25AC8490DEA4}"/>
    <pc:docChg chg="modSld">
      <pc:chgData name="" userId="" providerId="" clId="Web-{4F8F2081-7A6E-46DB-9B10-25AC8490DEA4}" dt="2022-12-13T12:14:43.847" v="0" actId="14100"/>
      <pc:docMkLst>
        <pc:docMk/>
      </pc:docMkLst>
      <pc:sldChg chg="modSp">
        <pc:chgData name="" userId="" providerId="" clId="Web-{4F8F2081-7A6E-46DB-9B10-25AC8490DEA4}" dt="2022-12-13T12:14:43.847" v="0" actId="14100"/>
        <pc:sldMkLst>
          <pc:docMk/>
          <pc:sldMk cId="0" sldId="256"/>
        </pc:sldMkLst>
        <pc:spChg chg="mod">
          <ac:chgData name="" userId="" providerId="" clId="Web-{4F8F2081-7A6E-46DB-9B10-25AC8490DEA4}" dt="2022-12-13T12:14:43.847" v="0" actId="14100"/>
          <ac:spMkLst>
            <pc:docMk/>
            <pc:sldMk cId="0" sldId="256"/>
            <ac:spMk id="338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1040194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5693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2238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0296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7641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138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7449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217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Thin"/>
              <a:buNone/>
              <a:defRPr sz="4800">
                <a:solidFill>
                  <a:schemeClr val="accent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6" r:id="rId5"/>
    <p:sldLayoutId id="2147483657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6327963" y="1954765"/>
            <a:ext cx="2660043" cy="1980683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104775" y="471045"/>
            <a:ext cx="9039300" cy="177444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Re-Ingenierie application de gestion hôtelière </a:t>
            </a:r>
            <a:r>
              <a:rPr lang="en" dirty="0" smtClean="0">
                <a:solidFill>
                  <a:schemeClr val="accent1"/>
                </a:solidFill>
              </a:rPr>
              <a:t> </a:t>
            </a:r>
            <a:endParaRPr lang="en" dirty="0">
              <a:solidFill>
                <a:schemeClr val="accent1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529722" y="3104645"/>
            <a:ext cx="314049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smtClean="0">
                <a:solidFill>
                  <a:schemeClr val="accent1">
                    <a:lumMod val="75000"/>
                  </a:schemeClr>
                </a:solidFill>
              </a:rPr>
              <a:t>EXPOSANTS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</a:p>
          <a:p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MOHAMED NIANG </a:t>
            </a:r>
          </a:p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MOUHAMMED MOUSTAPHA DIOP</a:t>
            </a:r>
          </a:p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MAR GNINGUE </a:t>
            </a:r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MAMADOU TAHIROU BAH</a:t>
            </a:r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6387861" y="4470482"/>
            <a:ext cx="2415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u="sng" dirty="0" smtClean="0">
                <a:solidFill>
                  <a:schemeClr val="accent1">
                    <a:lumMod val="75000"/>
                  </a:schemeClr>
                </a:solidFill>
              </a:rPr>
              <a:t>PROESSEUR</a:t>
            </a:r>
          </a:p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A.B.MBACKE</a:t>
            </a:r>
            <a:endParaRPr lang="fr-FR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4260"/>
            <a:ext cx="9144000" cy="439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23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78" y="197510"/>
            <a:ext cx="8147043" cy="494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739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599" y="0"/>
            <a:ext cx="798680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902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43" y="446226"/>
            <a:ext cx="8258114" cy="469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177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/>
          </a:p>
        </p:txBody>
      </p:sp>
      <p:pic>
        <p:nvPicPr>
          <p:cNvPr id="1030" name="Picture 6" descr="https://lh3.googleusercontent.com/zjqffco7zRtVKPb9ioJERg1JsJCSvFDn7mI_-G0D3GlRJp9yVZVmtgFP33IyNRgWGFjjMFCGEtzcSmWIFJPmvwReY6HiS-7tZa56zk0cnQ4Lp8IPXfx2nXjQBAF31dBRRBiG6vPfrHvJEn5LZysK2w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542" y="1868759"/>
            <a:ext cx="5734050" cy="87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625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722" y="719199"/>
            <a:ext cx="8905203" cy="370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12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430" y="0"/>
            <a:ext cx="3922180" cy="4899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90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17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9064" y="0"/>
            <a:ext cx="4219546" cy="5040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646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18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034" y="162622"/>
            <a:ext cx="3877575" cy="498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6391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19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902" y="133814"/>
            <a:ext cx="3862707" cy="4832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641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SOMMAIRE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345" name="Google Shape;345;p13"/>
          <p:cNvSpPr txBox="1">
            <a:spLocks noGrp="1"/>
          </p:cNvSpPr>
          <p:nvPr>
            <p:ph type="body" idx="1"/>
          </p:nvPr>
        </p:nvSpPr>
        <p:spPr>
          <a:xfrm>
            <a:off x="457199" y="1847381"/>
            <a:ext cx="7696727" cy="28444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Le rappel des objectifs du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projet</a:t>
            </a:r>
          </a:p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L’organisation de l’équipe : Affectation de tâches et Diagramme de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Gantt</a:t>
            </a:r>
          </a:p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Les paramètres de l’environnement matériel de test (RAM, processeurs, machines, VM, etc.) </a:t>
            </a:r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Les paramètres de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configuration</a:t>
            </a:r>
          </a:p>
          <a:p>
            <a:pPr marL="285750" lvl="0" indent="-285750">
              <a:buClr>
                <a:schemeClr val="dk1"/>
              </a:buClr>
              <a:buSzPts val="1100"/>
              <a:buFont typeface="Wingdings" panose="05000000000000000000" pitchFamily="2" charset="2"/>
              <a:buChar char="v"/>
            </a:pP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Les captures d’écran commentées des différents modules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348" name="Google Shape;348;p13"/>
          <p:cNvGrpSpPr/>
          <p:nvPr/>
        </p:nvGrpSpPr>
        <p:grpSpPr>
          <a:xfrm>
            <a:off x="6056647" y="380988"/>
            <a:ext cx="2706354" cy="1604434"/>
            <a:chOff x="6986665" y="3298709"/>
            <a:chExt cx="1817809" cy="1077669"/>
          </a:xfrm>
        </p:grpSpPr>
        <p:sp>
          <p:nvSpPr>
            <p:cNvPr id="349" name="Google Shape;349;p13"/>
            <p:cNvSpPr/>
            <p:nvPr/>
          </p:nvSpPr>
          <p:spPr>
            <a:xfrm>
              <a:off x="6986665" y="3342725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3"/>
            <p:cNvSpPr/>
            <p:nvPr/>
          </p:nvSpPr>
          <p:spPr>
            <a:xfrm>
              <a:off x="7014156" y="3327342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3"/>
            <p:cNvSpPr/>
            <p:nvPr/>
          </p:nvSpPr>
          <p:spPr>
            <a:xfrm>
              <a:off x="7014156" y="3298709"/>
              <a:ext cx="1790318" cy="1033653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3"/>
            <p:cNvSpPr/>
            <p:nvPr/>
          </p:nvSpPr>
          <p:spPr>
            <a:xfrm>
              <a:off x="7976493" y="3396565"/>
              <a:ext cx="664692" cy="383742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3"/>
            <p:cNvSpPr/>
            <p:nvPr/>
          </p:nvSpPr>
          <p:spPr>
            <a:xfrm>
              <a:off x="7912754" y="3450709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7863331" y="3479190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7813984" y="3507747"/>
              <a:ext cx="634670" cy="366446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7451727" y="3699575"/>
              <a:ext cx="664616" cy="38374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3"/>
            <p:cNvSpPr/>
            <p:nvPr/>
          </p:nvSpPr>
          <p:spPr>
            <a:xfrm>
              <a:off x="7387988" y="3753643"/>
              <a:ext cx="593293" cy="342595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3"/>
            <p:cNvSpPr/>
            <p:nvPr/>
          </p:nvSpPr>
          <p:spPr>
            <a:xfrm>
              <a:off x="7338565" y="3782200"/>
              <a:ext cx="582091" cy="33604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7289218" y="3810681"/>
              <a:ext cx="496671" cy="286816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7582329" y="3561435"/>
              <a:ext cx="337413" cy="194766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7800200" y="3687162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3"/>
            <p:cNvSpPr/>
            <p:nvPr/>
          </p:nvSpPr>
          <p:spPr>
            <a:xfrm>
              <a:off x="8018073" y="3812966"/>
              <a:ext cx="337413" cy="194843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3"/>
            <p:cNvSpPr/>
            <p:nvPr/>
          </p:nvSpPr>
          <p:spPr>
            <a:xfrm>
              <a:off x="7794459" y="3551002"/>
              <a:ext cx="540846" cy="312343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4" name="Google Shape;364;p13"/>
            <p:cNvSpPr/>
            <p:nvPr/>
          </p:nvSpPr>
          <p:spPr>
            <a:xfrm>
              <a:off x="7824798" y="3491907"/>
              <a:ext cx="470058" cy="181410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" name="Google Shape;365;p13"/>
            <p:cNvSpPr/>
            <p:nvPr/>
          </p:nvSpPr>
          <p:spPr>
            <a:xfrm>
              <a:off x="7794490" y="3623727"/>
              <a:ext cx="41071" cy="82677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3"/>
            <p:cNvSpPr/>
            <p:nvPr/>
          </p:nvSpPr>
          <p:spPr>
            <a:xfrm>
              <a:off x="8298847" y="3624184"/>
              <a:ext cx="36118" cy="82219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3"/>
            <p:cNvSpPr/>
            <p:nvPr/>
          </p:nvSpPr>
          <p:spPr>
            <a:xfrm>
              <a:off x="7842237" y="3535238"/>
              <a:ext cx="450190" cy="25984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3"/>
            <p:cNvSpPr/>
            <p:nvPr/>
          </p:nvSpPr>
          <p:spPr>
            <a:xfrm>
              <a:off x="7815050" y="3673683"/>
              <a:ext cx="491790" cy="17643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9" name="Google Shape;369;p13"/>
            <p:cNvSpPr/>
            <p:nvPr/>
          </p:nvSpPr>
          <p:spPr>
            <a:xfrm>
              <a:off x="7794490" y="3472184"/>
              <a:ext cx="540791" cy="312391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0" name="Google Shape;370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" name="Google Shape;371;p13"/>
            <p:cNvSpPr/>
            <p:nvPr/>
          </p:nvSpPr>
          <p:spPr>
            <a:xfrm>
              <a:off x="7752377" y="3752957"/>
              <a:ext cx="148970" cy="86030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" name="Google Shape;372;p13"/>
            <p:cNvSpPr/>
            <p:nvPr/>
          </p:nvSpPr>
          <p:spPr>
            <a:xfrm>
              <a:off x="7787483" y="3773138"/>
              <a:ext cx="113842" cy="106298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3"/>
            <p:cNvSpPr/>
            <p:nvPr/>
          </p:nvSpPr>
          <p:spPr>
            <a:xfrm>
              <a:off x="7465892" y="3799784"/>
              <a:ext cx="345033" cy="254286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3"/>
            <p:cNvSpPr/>
            <p:nvPr/>
          </p:nvSpPr>
          <p:spPr>
            <a:xfrm rot="-1800688">
              <a:off x="7461681" y="3958751"/>
              <a:ext cx="59415" cy="10283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20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971" y="81775"/>
            <a:ext cx="4189809" cy="495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9432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435128" y="649540"/>
            <a:ext cx="8475542" cy="8387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fr-FR" sz="2800" u="sng" dirty="0"/>
              <a:t> II</a:t>
            </a:r>
            <a:r>
              <a:rPr lang="fr-FR" sz="2800" u="sng" dirty="0" smtClean="0"/>
              <a:t>)</a:t>
            </a:r>
            <a:r>
              <a:rPr lang="fr-FR" sz="2800" dirty="0"/>
              <a:t> </a:t>
            </a:r>
            <a:r>
              <a:rPr lang="fr-FR" sz="2800" u="sng" dirty="0">
                <a:solidFill>
                  <a:schemeClr val="accent1"/>
                </a:solidFill>
              </a:rPr>
              <a:t>L’organisation de l’équipe </a:t>
            </a:r>
            <a:r>
              <a:rPr lang="fr-FR" sz="2800" u="sng" dirty="0"/>
              <a:t/>
            </a:r>
            <a:br>
              <a:rPr lang="fr-FR" sz="2800" u="sng" dirty="0"/>
            </a:br>
            <a:endParaRPr lang="fr-FR" sz="2800" u="sng" dirty="0"/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2" name="ZoneTexte 1"/>
          <p:cNvSpPr txBox="1"/>
          <p:nvPr/>
        </p:nvSpPr>
        <p:spPr>
          <a:xfrm>
            <a:off x="542334" y="1597226"/>
            <a:ext cx="832419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Pour ce projet, nous avons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développer une application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de gestion </a:t>
            </a:r>
          </a:p>
          <a:p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hôtelière en utilisant une base de données répartie sur 3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nœuds</a:t>
            </a:r>
          </a:p>
          <a:p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avec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ProxySQL </a:t>
            </a:r>
            <a:r>
              <a:rPr lang="fr-FR" b="1" dirty="0" smtClean="0">
                <a:solidFill>
                  <a:schemeClr val="tx1">
                    <a:lumMod val="75000"/>
                  </a:schemeClr>
                </a:solidFill>
              </a:rPr>
              <a:t>(MAR GNINGUE) </a:t>
            </a:r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U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ne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API REST en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Go </a:t>
            </a:r>
            <a:r>
              <a:rPr lang="fr-FR" b="1" dirty="0" smtClean="0">
                <a:solidFill>
                  <a:schemeClr val="tx1">
                    <a:lumMod val="75000"/>
                  </a:schemeClr>
                </a:solidFill>
              </a:rPr>
              <a:t>(MOHAMED NIANG)</a:t>
            </a:r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Une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application Desktop en Python avec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GTK </a:t>
            </a:r>
            <a:r>
              <a:rPr lang="fr-FR" b="1" dirty="0" smtClean="0">
                <a:solidFill>
                  <a:schemeClr val="tx1">
                    <a:lumMod val="75000"/>
                  </a:schemeClr>
                </a:solidFill>
              </a:rPr>
              <a:t>(MAMADOU TAHIROU BAH)</a:t>
            </a:r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E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t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une application 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mobile </a:t>
            </a:r>
            <a:r>
              <a:rPr lang="fr-FR" b="1" dirty="0" smtClean="0">
                <a:solidFill>
                  <a:schemeClr val="tx1">
                    <a:lumMod val="75000"/>
                  </a:schemeClr>
                </a:solidFill>
              </a:rPr>
              <a:t>(MOUHAMED MOUSTAPHA DIOP)</a:t>
            </a:r>
            <a:endParaRPr lang="fr-FR" b="1" dirty="0">
              <a:solidFill>
                <a:schemeClr val="tx1">
                  <a:lumMod val="75000"/>
                </a:schemeClr>
              </a:solidFill>
            </a:endParaRPr>
          </a:p>
        </p:txBody>
      </p:sp>
      <p:grpSp>
        <p:nvGrpSpPr>
          <p:cNvPr id="5" name="Google Shape;744;p18"/>
          <p:cNvGrpSpPr/>
          <p:nvPr/>
        </p:nvGrpSpPr>
        <p:grpSpPr>
          <a:xfrm>
            <a:off x="6974665" y="1905003"/>
            <a:ext cx="1833801" cy="2315009"/>
            <a:chOff x="2152750" y="190500"/>
            <a:chExt cx="4293756" cy="4762499"/>
          </a:xfrm>
        </p:grpSpPr>
        <p:sp>
          <p:nvSpPr>
            <p:cNvPr id="6" name="Google Shape;745;p18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746;p18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47;p18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48;p18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49;p18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50;p18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51;p18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752;p18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753;p18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754;p18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755;p18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756;p18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757;p18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758;p18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759;p18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760;p18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761;p18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762;p18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763;p18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764;p18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765;p18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766;p18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67;p18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68;p18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69;p18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70;p18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71;p18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72;p18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73;p18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74;p18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75;p18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76;p18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77;p18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78;p18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79;p18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80;p18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81;p18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82;p18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83;p18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84;p18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85;p18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86;p18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87;p18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88;p18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89;p18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90;p18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91;p18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92;p18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93;p18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94;p18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795;p18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796;p18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797;p18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798;p18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799;p18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800;p18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801;p18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802;p18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803;p18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804;p18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805;p18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806;p18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807;p18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808;p18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809;p18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810;p18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811;p18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812;p18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813;p18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814;p18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815;p18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816;p18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817;p18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818;p18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0" name="Google Shape;819;p18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105" name="Google Shape;820;p18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821;p18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822;p18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823;p18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824;p18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825;p18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826;p18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827;p18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828;p18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1" name="Google Shape;829;p18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100" name="Google Shape;830;p1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831;p1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832;p1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833;p1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834;p1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2" name="Google Shape;835;p18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6;p18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37;p18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38;p18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39;p18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40;p18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41;p18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42;p18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843;p18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844;p18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845;p18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846;p18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847;p18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848;p18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849;p18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850;p18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851;p18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852;p18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668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807194" y="536028"/>
            <a:ext cx="6644786" cy="4569322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fr-FR" sz="2800" u="sng" dirty="0" smtClean="0"/>
              <a:t>III) </a:t>
            </a:r>
            <a:r>
              <a:rPr lang="fr-FR" sz="2000" dirty="0"/>
              <a:t>Les paramètres de l’environnement matériel de test </a:t>
            </a:r>
            <a:r>
              <a:rPr lang="fr-FR" sz="2000" dirty="0" smtClean="0"/>
              <a:t> </a:t>
            </a:r>
            <a:endParaRPr lang="fr-FR" sz="2000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fr-FR" sz="2400" dirty="0" smtClean="0"/>
              <a:t>A faire </a:t>
            </a:r>
            <a:endParaRPr lang="fr-FR" sz="2400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fr-FR" sz="2400" dirty="0" smtClean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fr-FR" sz="2400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fr-FR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fr-FR" dirty="0"/>
          </a:p>
          <a:p>
            <a:pPr marL="0" indent="0">
              <a:buClr>
                <a:schemeClr val="dk1"/>
              </a:buClr>
              <a:buSzPts val="1100"/>
              <a:buNone/>
            </a:pPr>
            <a:endParaRPr lang="fr-FR" u="sng" dirty="0" smtClean="0"/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7516998" y="536028"/>
            <a:ext cx="1481721" cy="3092450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23</a:t>
            </a:fld>
            <a:endParaRPr lang="fr-FR"/>
          </a:p>
        </p:txBody>
      </p:sp>
      <p:sp>
        <p:nvSpPr>
          <p:cNvPr id="3" name="ZoneTexte 2"/>
          <p:cNvSpPr txBox="1"/>
          <p:nvPr/>
        </p:nvSpPr>
        <p:spPr>
          <a:xfrm>
            <a:off x="1368446" y="510803"/>
            <a:ext cx="804041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u="sng" dirty="0" smtClean="0">
                <a:solidFill>
                  <a:schemeClr val="accent1"/>
                </a:solidFill>
                <a:latin typeface="Raleway" panose="020B0604020202020204" charset="0"/>
              </a:rPr>
              <a:t>IV)Les </a:t>
            </a:r>
            <a:r>
              <a:rPr lang="fr-FR" sz="2800" u="sng" dirty="0">
                <a:solidFill>
                  <a:schemeClr val="accent1"/>
                </a:solidFill>
                <a:latin typeface="Raleway" panose="020B0604020202020204" charset="0"/>
              </a:rPr>
              <a:t>paramètres de configuration</a:t>
            </a:r>
          </a:p>
          <a:p>
            <a:endParaRPr lang="fr-FR" dirty="0" smtClean="0"/>
          </a:p>
          <a:p>
            <a:endParaRPr lang="fr-FR" dirty="0"/>
          </a:p>
          <a:p>
            <a:r>
              <a:rPr lang="fr-FR" dirty="0" smtClean="0"/>
              <a:t>A faire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03158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fr-FR" sz="3200" u="sng" dirty="0">
                <a:solidFill>
                  <a:schemeClr val="accent1"/>
                </a:solidFill>
              </a:rPr>
              <a:t>IV)  Conclusion 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88287" y="2347167"/>
            <a:ext cx="8683647" cy="3306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14300" lvl="0" indent="0">
              <a:buNone/>
            </a:pPr>
            <a:r>
              <a:rPr lang="fr-FR" dirty="0" smtClean="0"/>
              <a:t> </a:t>
            </a:r>
            <a:endParaRPr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6388188" y="390985"/>
            <a:ext cx="2197274" cy="1626749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2"/>
          <p:cNvSpPr txBox="1">
            <a:spLocks noGrp="1"/>
          </p:cNvSpPr>
          <p:nvPr>
            <p:ph type="title" idx="4294967295"/>
          </p:nvPr>
        </p:nvSpPr>
        <p:spPr>
          <a:xfrm>
            <a:off x="-306377" y="999008"/>
            <a:ext cx="4754100" cy="261444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smtClean="0">
                <a:solidFill>
                  <a:schemeClr val="lt1"/>
                </a:solidFill>
                <a:highlight>
                  <a:schemeClr val="accent2"/>
                </a:highlight>
              </a:rPr>
              <a:t>MERCI DE VOTRE ATTENTION </a:t>
            </a:r>
            <a:endParaRPr dirty="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25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4"/>
          <p:cNvSpPr txBox="1">
            <a:spLocks noGrp="1"/>
          </p:cNvSpPr>
          <p:nvPr>
            <p:ph type="ctrTitle" idx="4294967295"/>
          </p:nvPr>
        </p:nvSpPr>
        <p:spPr>
          <a:xfrm>
            <a:off x="788276" y="649540"/>
            <a:ext cx="7813390" cy="83872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fr-FR" sz="2800" dirty="0" smtClean="0">
                <a:solidFill>
                  <a:schemeClr val="accent1"/>
                </a:solidFill>
              </a:rPr>
              <a:t>I</a:t>
            </a:r>
            <a:r>
              <a:rPr lang="fr-FR" sz="2800" dirty="0">
                <a:solidFill>
                  <a:schemeClr val="accent1"/>
                </a:solidFill>
              </a:rPr>
              <a:t>) Le rappel des objectifs du projet</a:t>
            </a:r>
            <a:r>
              <a:rPr lang="fr-FR" sz="2800" dirty="0"/>
              <a:t/>
            </a:r>
            <a:br>
              <a:rPr lang="fr-FR" sz="2800" dirty="0"/>
            </a:br>
            <a:endParaRPr lang="fr-FR" sz="2800" u="sng" dirty="0"/>
          </a:p>
        </p:txBody>
      </p:sp>
      <p:sp>
        <p:nvSpPr>
          <p:cNvPr id="381" name="Google Shape;381;p1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" name="ZoneTexte 1"/>
          <p:cNvSpPr txBox="1"/>
          <p:nvPr/>
        </p:nvSpPr>
        <p:spPr>
          <a:xfrm>
            <a:off x="469812" y="1286467"/>
            <a:ext cx="83241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Analyser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et concevoir: diagrammes de classe, MCD, cas d'utilisation et activité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342900" indent="-342900">
              <a:buAutoNum type="arabicPeriod"/>
            </a:pPr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Conception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de la nouvelle application. </a:t>
            </a:r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AutoNum type="arabicPeriod"/>
            </a:pPr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Développement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des applications et API</a:t>
            </a:r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342900" indent="-342900">
              <a:buAutoNum type="arabicPeriod"/>
            </a:pPr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/>
              <a:buAutoNum type="arabicPeriod"/>
            </a:pPr>
            <a:r>
              <a:rPr lang="fr-FR" smtClean="0">
                <a:solidFill>
                  <a:schemeClr val="accent1">
                    <a:lumMod val="75000"/>
                  </a:schemeClr>
                </a:solidFill>
              </a:rPr>
              <a:t>Dépôt </a:t>
            </a:r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du projet .</a:t>
            </a:r>
          </a:p>
          <a:p>
            <a:pPr marL="342900" indent="-342900">
              <a:buAutoNum type="arabicPeriod"/>
            </a:pPr>
            <a:endParaRPr lang="fr-FR" dirty="0" smtClean="0">
              <a:solidFill>
                <a:schemeClr val="accent1">
                  <a:lumMod val="75000"/>
                </a:schemeClr>
              </a:solidFill>
            </a:endParaRPr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195492" y="128858"/>
            <a:ext cx="873409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r>
              <a:rPr lang="fr-FR" dirty="0"/>
              <a:t> </a:t>
            </a:r>
          </a:p>
          <a:p>
            <a:endParaRPr lang="fr-FR" dirty="0"/>
          </a:p>
          <a:p>
            <a:endParaRPr lang="fr-FR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fr-FR" dirty="0" smtClean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433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539" y="482802"/>
            <a:ext cx="8167486" cy="4550969"/>
          </a:xfrm>
          <a:prstGeom prst="rect">
            <a:avLst/>
          </a:prstGeom>
        </p:spPr>
      </p:pic>
      <p:sp>
        <p:nvSpPr>
          <p:cNvPr id="4" name="ZoneTexte 3"/>
          <p:cNvSpPr txBox="1"/>
          <p:nvPr/>
        </p:nvSpPr>
        <p:spPr>
          <a:xfrm>
            <a:off x="548640" y="80467"/>
            <a:ext cx="62618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1">
                    <a:lumMod val="75000"/>
                  </a:schemeClr>
                </a:solidFill>
              </a:rPr>
              <a:t>Les captures d’écran commentées des différents modules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25292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063" y="131674"/>
            <a:ext cx="8129874" cy="4973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5223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54" y="234086"/>
            <a:ext cx="7967692" cy="490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445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908" y="0"/>
            <a:ext cx="824818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647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1262"/>
            <a:ext cx="9144000" cy="476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406891"/>
      </p:ext>
    </p:extLst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3781</TotalTime>
  <Words>229</Words>
  <Application>Microsoft Office PowerPoint</Application>
  <PresentationFormat>Affichage à l'écran (16:9)</PresentationFormat>
  <Paragraphs>77</Paragraphs>
  <Slides>25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2" baseType="lpstr">
      <vt:lpstr>Raleway</vt:lpstr>
      <vt:lpstr>Calibri</vt:lpstr>
      <vt:lpstr>Barlow Light</vt:lpstr>
      <vt:lpstr>Raleway Thin</vt:lpstr>
      <vt:lpstr>Arial</vt:lpstr>
      <vt:lpstr>Wingdings</vt:lpstr>
      <vt:lpstr>Gaoler template</vt:lpstr>
      <vt:lpstr>Re-Ingenierie application de gestion hôtelière  </vt:lpstr>
      <vt:lpstr>SOMMAIRE </vt:lpstr>
      <vt:lpstr>I) Le rappel des objectifs du projet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 II) L’organisation de l’équipe  </vt:lpstr>
      <vt:lpstr>Présentation PowerPoint</vt:lpstr>
      <vt:lpstr>Présentation PowerPoint</vt:lpstr>
      <vt:lpstr>IV)  Conclusion </vt:lpstr>
      <vt:lpstr>MERCI DE VOTRE ATTENTION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mar gningue</dc:creator>
  <cp:lastModifiedBy>Compte Microsoft</cp:lastModifiedBy>
  <cp:revision>62</cp:revision>
  <dcterms:modified xsi:type="dcterms:W3CDTF">2023-03-22T00:13:41Z</dcterms:modified>
</cp:coreProperties>
</file>